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8" r:id="rId4"/>
    <p:sldId id="270" r:id="rId5"/>
    <p:sldId id="259" r:id="rId6"/>
    <p:sldId id="260" r:id="rId7"/>
    <p:sldId id="261" r:id="rId8"/>
    <p:sldId id="263" r:id="rId9"/>
    <p:sldId id="265" r:id="rId10"/>
    <p:sldId id="266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800000"/>
    <a:srgbClr val="AB1F2E"/>
    <a:srgbClr val="233B62"/>
    <a:srgbClr val="5161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623" autoAdjust="0"/>
    <p:restoredTop sz="94660"/>
  </p:normalViewPr>
  <p:slideViewPr>
    <p:cSldViewPr snapToGrid="0">
      <p:cViewPr varScale="1">
        <p:scale>
          <a:sx n="95" d="100"/>
          <a:sy n="95" d="100"/>
        </p:scale>
        <p:origin x="6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85019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0F829A5-0B6A-42F8-8D67-8467D50B7AAB}" type="datetimeFigureOut">
              <a:rPr lang="fr-FR" smtClean="0"/>
              <a:pPr/>
              <a:t>12/09/2022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Trophées </a:t>
            </a:r>
            <a:r>
              <a:rPr lang="fr-FR" dirty="0" err="1"/>
              <a:t>Outil’IC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A243834-5460-4C45-B1FB-1150829FE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2799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829A5-0B6A-42F8-8D67-8467D50B7AAB}" type="datetimeFigureOut">
              <a:rPr lang="fr-FR" smtClean="0"/>
              <a:t>12/09/2022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3834-5460-4C45-B1FB-1150829FEB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6128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829A5-0B6A-42F8-8D67-8467D50B7AAB}" type="datetimeFigureOut">
              <a:rPr lang="fr-FR" smtClean="0"/>
              <a:t>12/09/2022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3834-5460-4C45-B1FB-1150829FEB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4850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F0B821-7F68-0707-ED60-DBD2CF90FA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F074F55-E76D-C84F-A286-DDF5FB2798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0DED5B-BC1D-EF50-5EE1-0E103A884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18BA-5EB5-4FE6-9611-4195C18EE6FD}" type="datetimeFigureOut">
              <a:rPr lang="fr-FR" smtClean="0"/>
              <a:t>12/09/2022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8860FEF-7760-0598-68D5-862315D33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F39074-22D8-8D14-701C-48B1DBFFF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70C12-B3B8-4657-894E-137DF389DE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85392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CADA9B-B83C-723C-4A81-6CB831D74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586886-6148-4FDB-ED65-91F9D20A7F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65036AD-4A47-622E-39CE-CF6C95A1B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18BA-5EB5-4FE6-9611-4195C18EE6FD}" type="datetimeFigureOut">
              <a:rPr lang="fr-FR" smtClean="0"/>
              <a:t>12/09/2022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0A4BCF-7FED-B6A3-8B20-BD6FC9ABF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D5AD40-46A5-90A7-D4F1-DCE2C7932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70C12-B3B8-4657-894E-137DF389DE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4348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A0617D-C399-24EB-6A57-4A06201D4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833877B-5078-A012-CDDE-297994C161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D33696F-5BFB-AD44-8B36-DE3D816D2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18BA-5EB5-4FE6-9611-4195C18EE6FD}" type="datetimeFigureOut">
              <a:rPr lang="fr-FR" smtClean="0"/>
              <a:t>12/09/2022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F4C812-C714-585B-B913-41FB16564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DFDC95-CC0F-B17E-B3CB-0AF9AF0FB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70C12-B3B8-4657-894E-137DF389DE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7317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500D69-ABEA-3328-C056-7499676F5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22B517-BC36-5C35-CB33-82472D52ED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4AA8203-6674-7BFF-8510-B2352DC7F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682EEE4-E992-4E57-5A60-DDE2B5258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18BA-5EB5-4FE6-9611-4195C18EE6FD}" type="datetimeFigureOut">
              <a:rPr lang="fr-FR" smtClean="0"/>
              <a:t>12/09/2022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94FE5DE-252F-1CDF-14EC-82A300FF6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3F429E4-3AA3-4719-F756-827E6B553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70C12-B3B8-4657-894E-137DF389DE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32084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2B0490-A195-D63A-D18A-958F94421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D07F22C-3F1A-D499-B963-7B63B592E0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CEC6CE5-AD66-8E9E-A82D-DFA8E98964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627BC20-04E6-020A-2963-8BFF182D77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23C68AE-15E9-BC45-BEA6-AD93047749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A601C94-FE01-F62D-1F7C-6D9E005FD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18BA-5EB5-4FE6-9611-4195C18EE6FD}" type="datetimeFigureOut">
              <a:rPr lang="fr-FR" smtClean="0"/>
              <a:t>12/09/2022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C4B77DB-CA03-C612-F947-4EB9C4991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3753B2E-0B2C-C431-E877-056144E2D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70C12-B3B8-4657-894E-137DF389DE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23120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C430A3-7905-D399-3EE9-0C8F4BB54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FFA4C44-5458-2D76-84C7-74067F9BA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18BA-5EB5-4FE6-9611-4195C18EE6FD}" type="datetimeFigureOut">
              <a:rPr lang="fr-FR" smtClean="0"/>
              <a:t>12/09/2022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0FF7738-8B79-B377-23B4-63B60D223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D6EABA7-B5E2-F48C-D933-B65803328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70C12-B3B8-4657-894E-137DF389DE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61143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2639594-96B3-2F08-6131-E39909EC6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18BA-5EB5-4FE6-9611-4195C18EE6FD}" type="datetimeFigureOut">
              <a:rPr lang="fr-FR" smtClean="0"/>
              <a:t>12/09/2022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92667D1-A46B-F9BF-3687-93C7192F2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A9F8522-AB9C-B324-1577-5249E51EE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70C12-B3B8-4657-894E-137DF389DE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61218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91D7B5-DA47-3E8D-921D-D7BC4FA20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CFCE77-C1D6-592B-F2B2-0EBE8C123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212F57D-0A5D-2AB9-948A-EE089502F2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5F7AD58-FF6C-3E4D-4DA4-4BF192FCE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18BA-5EB5-4FE6-9611-4195C18EE6FD}" type="datetimeFigureOut">
              <a:rPr lang="fr-FR" smtClean="0"/>
              <a:t>12/09/2022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A4DE96B-F4F9-D002-6CD7-4F11588CF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9964ADC-DBAA-C45E-D8D6-023D4411D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70C12-B3B8-4657-894E-137DF389DE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1423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05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BBB53D9-5C4B-2D12-485D-1812A1376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/>
            </a:lvl1pPr>
          </a:lstStyle>
          <a:p>
            <a:fld id="{30F829A5-0B6A-42F8-8D67-8467D50B7AAB}" type="datetimeFigureOut">
              <a:rPr lang="fr-FR" smtClean="0"/>
              <a:pPr/>
              <a:t>12/09/2022</a:t>
            </a:fld>
            <a:endParaRPr lang="fr-FR" sz="1000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FEEE224-F575-5136-475B-36BFC2F86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3C34DC8-4F02-8733-688C-69978E2F0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3834-5460-4C45-B1FB-1150829FEB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93205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74F172-8BC1-359D-7804-176B06645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99A8EE2-B565-E400-9713-87C0733ECC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3D36178-CF61-3662-507E-9CE52B9A4A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1D99521-39E8-469E-5B56-E0844998B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18BA-5EB5-4FE6-9611-4195C18EE6FD}" type="datetimeFigureOut">
              <a:rPr lang="fr-FR" smtClean="0"/>
              <a:t>12/09/2022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D9CC4BA-2905-839D-DD14-66D0607D0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EB32E7C-0AF6-7AEA-C989-93006C0E3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70C12-B3B8-4657-894E-137DF389DE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83508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3B767B-CC11-A153-126D-D103AB1CB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6AF1D2B-84C9-0ABF-F669-DFEAD0490F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D807206-C6AF-9EA8-7402-EBADDBFF6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18BA-5EB5-4FE6-9611-4195C18EE6FD}" type="datetimeFigureOut">
              <a:rPr lang="fr-FR" smtClean="0"/>
              <a:t>12/09/2022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CC1993-643D-DD15-3055-2A415757B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F7B473-0D34-08D0-5C5C-1403737F3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70C12-B3B8-4657-894E-137DF389DE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88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50F4081-42AF-5C5D-EC43-3F2B8F0317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CD3334F-C342-5764-6F8B-AD2C93DB5B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37C547-4D47-08D6-17CE-6EBB35929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18BA-5EB5-4FE6-9611-4195C18EE6FD}" type="datetimeFigureOut">
              <a:rPr lang="fr-FR" smtClean="0"/>
              <a:t>12/09/2022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87EA09A-0A3C-FB1E-6ED0-91CA58F7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766852-3952-54FC-748D-D0981F49D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70C12-B3B8-4657-894E-137DF389DE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8739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829A5-0B6A-42F8-8D67-8467D50B7AAB}" type="datetimeFigureOut">
              <a:rPr lang="fr-FR" smtClean="0"/>
              <a:t>12/09/2022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3834-5460-4C45-B1FB-1150829FEB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9878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829A5-0B6A-42F8-8D67-8467D50B7AAB}" type="datetimeFigureOut">
              <a:rPr lang="fr-FR" smtClean="0"/>
              <a:t>12/09/2022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3834-5460-4C45-B1FB-1150829FEB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136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829A5-0B6A-42F8-8D67-8467D50B7AAB}" type="datetimeFigureOut">
              <a:rPr lang="fr-FR" smtClean="0"/>
              <a:t>12/09/2022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3834-5460-4C45-B1FB-1150829FEB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3487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829A5-0B6A-42F8-8D67-8467D50B7AAB}" type="datetimeFigureOut">
              <a:rPr lang="fr-FR" smtClean="0"/>
              <a:t>12/09/2022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3834-5460-4C45-B1FB-1150829FEB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3358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829A5-0B6A-42F8-8D67-8467D50B7AAB}" type="datetimeFigureOut">
              <a:rPr lang="fr-FR" smtClean="0"/>
              <a:t>12/09/2022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3834-5460-4C45-B1FB-1150829FEB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3436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829A5-0B6A-42F8-8D67-8467D50B7AAB}" type="datetimeFigureOut">
              <a:rPr lang="fr-FR" smtClean="0"/>
              <a:t>12/09/2022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3834-5460-4C45-B1FB-1150829FEB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5619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829A5-0B6A-42F8-8D67-8467D50B7AAB}" type="datetimeFigureOut">
              <a:rPr lang="fr-FR" smtClean="0"/>
              <a:t>12/09/2022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3834-5460-4C45-B1FB-1150829FEB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290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406400"/>
            <a:ext cx="7886700" cy="5492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066800"/>
            <a:ext cx="7886700" cy="511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30F829A5-0B6A-42F8-8D67-8467D50B7AAB}" type="datetimeFigureOut">
              <a:rPr lang="fr-FR" smtClean="0"/>
              <a:pPr/>
              <a:t>12/09/2022</a:t>
            </a:fld>
            <a:endParaRPr lang="fr-FR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Trophées </a:t>
            </a:r>
            <a:r>
              <a:rPr lang="fr-FR" dirty="0" err="1"/>
              <a:t>Outil’IC</a:t>
            </a:r>
            <a:endParaRPr lang="fr-FR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7A243834-5460-4C45-B1FB-1150829FEB63}" type="slidenum">
              <a:rPr lang="fr-FR" smtClean="0"/>
              <a:pPr/>
              <a:t>‹N°›</a:t>
            </a:fld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1098165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bg1"/>
          </a:solidFill>
          <a:latin typeface="Corbel" panose="020B0503020204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Corbel" panose="020B0503020204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Corbel" panose="020B0503020204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bg1"/>
          </a:solidFill>
          <a:latin typeface="Corbel" panose="020B0503020204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bg1"/>
          </a:solidFill>
          <a:latin typeface="Corbel" panose="020B0503020204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Corbel" panose="020B05030202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515A42C-CCB8-8BF2-56D0-201472698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1AD0EFB-EA65-8479-4FD2-C7C7DD0CEA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E9182B-D37E-FBDF-A750-9DB78E4048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D18BA-5EB5-4FE6-9611-4195C18EE6FD}" type="datetimeFigureOut">
              <a:rPr lang="fr-FR" smtClean="0"/>
              <a:t>12/09/2022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943D0E-EFB7-1729-78A8-0C018670F2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093F5E-33D3-41AA-9BF5-E1FDC6DC66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70C12-B3B8-4657-894E-137DF389DE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1136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ethicare.wufoo.com/forms/trophees-outilic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E53E7FFC-7317-192C-F9E8-0CDDCA2ED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06400"/>
            <a:ext cx="7886700" cy="549274"/>
          </a:xfrm>
        </p:spPr>
        <p:txBody>
          <a:bodyPr/>
          <a:lstStyle/>
          <a:p>
            <a:r>
              <a:rPr lang="fr-FR" dirty="0"/>
              <a:t>Mode d’emploi du kit de diapositives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0288D6A2-82F8-0471-12D8-1C141334F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19883"/>
            <a:ext cx="7886700" cy="5057080"/>
          </a:xfrm>
        </p:spPr>
        <p:txBody>
          <a:bodyPr/>
          <a:lstStyle/>
          <a:p>
            <a:pPr marL="0" indent="0">
              <a:buNone/>
            </a:pPr>
            <a:endParaRPr lang="fr-FR" i="1" dirty="0"/>
          </a:p>
          <a:p>
            <a:endParaRPr lang="fr-FR" i="1" dirty="0"/>
          </a:p>
          <a:p>
            <a:pPr marL="0" indent="0" algn="ctr">
              <a:buNone/>
            </a:pPr>
            <a:r>
              <a:rPr lang="fr-FR" i="1" dirty="0"/>
              <a:t>Ce kit de 9 diapositives vous aidera à décrire votre projet</a:t>
            </a:r>
          </a:p>
          <a:p>
            <a:pPr marL="0" indent="0" algn="ctr">
              <a:buNone/>
            </a:pPr>
            <a:r>
              <a:rPr lang="fr-FR" i="1" dirty="0"/>
              <a:t>Les diapositives suivantes sont proposées : présentation du porteur et de l’équipe, contexte et environnement, population cible, présentation de la solution (2 </a:t>
            </a:r>
            <a:r>
              <a:rPr lang="fr-FR" i="1" dirty="0" err="1"/>
              <a:t>dias</a:t>
            </a:r>
            <a:r>
              <a:rPr lang="fr-FR" i="1" dirty="0"/>
              <a:t>), ressources nécessaires, impacts quantitatifs et qualitatifs, modèle économique, retour d’expérience</a:t>
            </a:r>
          </a:p>
          <a:p>
            <a:pPr marL="0" indent="0" algn="ctr">
              <a:buNone/>
            </a:pPr>
            <a:r>
              <a:rPr lang="fr-FR" i="1" dirty="0"/>
              <a:t>Votre contenu peut prendre la forme de texte ou d’illustrations</a:t>
            </a:r>
          </a:p>
          <a:p>
            <a:pPr marL="0" indent="0" algn="ctr">
              <a:buNone/>
            </a:pPr>
            <a:r>
              <a:rPr lang="fr-FR" i="1" dirty="0"/>
              <a:t>Les textes doivent être rédigés en français</a:t>
            </a:r>
          </a:p>
          <a:p>
            <a:pPr marL="0" indent="0" algn="ctr">
              <a:buNone/>
            </a:pPr>
            <a:r>
              <a:rPr lang="fr-FR" i="1" dirty="0"/>
              <a:t>Vous pouvez ajouter des diapositives si nécessaire</a:t>
            </a:r>
          </a:p>
          <a:p>
            <a:pPr marL="0" indent="0" algn="ctr">
              <a:buNone/>
            </a:pPr>
            <a:r>
              <a:rPr lang="fr-FR" b="1" i="1" u="sng" dirty="0"/>
              <a:t>Veillez à ne pas dépasser 30 diapositives</a:t>
            </a:r>
          </a:p>
          <a:p>
            <a:pPr marL="0" indent="0" algn="ctr">
              <a:buNone/>
            </a:pPr>
            <a:endParaRPr lang="fr-FR" b="1" i="1" u="sng" dirty="0"/>
          </a:p>
          <a:p>
            <a:pPr marL="0" indent="0" algn="ctr">
              <a:buNone/>
            </a:pPr>
            <a:r>
              <a:rPr lang="fr-FR" b="1" i="1" u="sng" dirty="0">
                <a:solidFill>
                  <a:srgbClr val="FFFFFF"/>
                </a:solidFill>
              </a:rPr>
              <a:t>Votre présentation est ensuite à déposer sur le site </a:t>
            </a:r>
            <a:r>
              <a:rPr lang="fr-FR" sz="1800" u="sng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https://ethicare.wufoo.com/forms/trophees-outilic/</a:t>
            </a:r>
            <a:endParaRPr lang="fr-FR" sz="1800" u="sng" dirty="0">
              <a:solidFill>
                <a:srgbClr val="FFFFFF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endParaRPr lang="fr-FR" b="1" i="1" u="sng" dirty="0">
              <a:solidFill>
                <a:srgbClr val="FFFFFF"/>
              </a:solidFill>
            </a:endParaRPr>
          </a:p>
          <a:p>
            <a:endParaRPr lang="fr-FR" b="1" i="1" u="sng" dirty="0"/>
          </a:p>
          <a:p>
            <a:endParaRPr lang="fr-FR" i="1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C6DB615-16DE-F83C-10B1-59909739B7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4203" y="5433380"/>
            <a:ext cx="1235593" cy="1235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967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9F86BA-B5D3-DFE2-66DD-F72BB083C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modèle économique de votre solution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598CF3-6B7F-B4D8-03AA-028B1B80E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19883"/>
            <a:ext cx="7886700" cy="5057080"/>
          </a:xfrm>
        </p:spPr>
        <p:txBody>
          <a:bodyPr>
            <a:normAutofit/>
          </a:bodyPr>
          <a:lstStyle/>
          <a:p>
            <a:r>
              <a:rPr lang="fr-FR" sz="1600" i="1" dirty="0"/>
              <a:t>Préciser les modalités de financement actuelles de votre solutions, vos différents postes de recettes et de charges, … </a:t>
            </a:r>
          </a:p>
        </p:txBody>
      </p:sp>
    </p:spTree>
    <p:extLst>
      <p:ext uri="{BB962C8B-B14F-4D97-AF65-F5344CB8AC3E}">
        <p14:creationId xmlns:p14="http://schemas.microsoft.com/office/powerpoint/2010/main" val="2768134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9F86BA-B5D3-DFE2-66DD-F72BB083C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700" dirty="0"/>
              <a:t>Votre retour d’expérience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598CF3-6B7F-B4D8-03AA-028B1B80E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78787"/>
            <a:ext cx="7886700" cy="5098176"/>
          </a:xfrm>
        </p:spPr>
        <p:txBody>
          <a:bodyPr>
            <a:normAutofit/>
          </a:bodyPr>
          <a:lstStyle/>
          <a:p>
            <a:pPr marL="228600" lvl="1">
              <a:spcBef>
                <a:spcPts val="1000"/>
              </a:spcBef>
              <a:spcAft>
                <a:spcPts val="900"/>
              </a:spcAft>
            </a:pPr>
            <a:r>
              <a:rPr lang="fr-FR" sz="1600" i="1" dirty="0"/>
              <a:t>Préciser vos enseignements et difficultés rencontrées (Points positifs, axes d’amélioration, facteurs clés de réussite, caractère reproductible, les freins : financiers, humains, techniques, logistiques, administratifs, juridiques …) </a:t>
            </a:r>
          </a:p>
        </p:txBody>
      </p:sp>
    </p:spTree>
    <p:extLst>
      <p:ext uri="{BB962C8B-B14F-4D97-AF65-F5344CB8AC3E}">
        <p14:creationId xmlns:p14="http://schemas.microsoft.com/office/powerpoint/2010/main" val="606459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1941DD-6D9F-EC78-8E64-C0E1097AFA3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85800" y="1738812"/>
            <a:ext cx="7772400" cy="2024249"/>
          </a:xfrm>
        </p:spPr>
        <p:txBody>
          <a:bodyPr/>
          <a:lstStyle/>
          <a:p>
            <a:pPr algn="ctr"/>
            <a:r>
              <a:rPr lang="fr-FR" sz="4400" i="1" dirty="0"/>
              <a:t>Nom de votre solution / Outils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4AE71E4-491F-46DE-08D6-F4BCCE1814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310810"/>
            <a:ext cx="6858000" cy="1655762"/>
          </a:xfrm>
        </p:spPr>
        <p:txBody>
          <a:bodyPr>
            <a:normAutofit/>
          </a:bodyPr>
          <a:lstStyle/>
          <a:p>
            <a:r>
              <a:rPr lang="fr-FR" sz="2000" i="1" dirty="0"/>
              <a:t>Nom du porteur de la solution / outils</a:t>
            </a:r>
          </a:p>
          <a:p>
            <a:r>
              <a:rPr lang="fr-FR" sz="2000" i="1" dirty="0"/>
              <a:t>Préciser le nom de votre organisation / établissement</a:t>
            </a:r>
          </a:p>
        </p:txBody>
      </p:sp>
    </p:spTree>
    <p:extLst>
      <p:ext uri="{BB962C8B-B14F-4D97-AF65-F5344CB8AC3E}">
        <p14:creationId xmlns:p14="http://schemas.microsoft.com/office/powerpoint/2010/main" val="4104609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E53E7FFC-7317-192C-F9E8-0CDDCA2ED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06400"/>
            <a:ext cx="7886700" cy="549274"/>
          </a:xfrm>
        </p:spPr>
        <p:txBody>
          <a:bodyPr/>
          <a:lstStyle/>
          <a:p>
            <a:r>
              <a:rPr lang="fr-FR" dirty="0"/>
              <a:t>Présentation du porteur et de l’équipe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0288D6A2-82F8-0471-12D8-1C141334F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19883"/>
            <a:ext cx="7886700" cy="5057080"/>
          </a:xfrm>
        </p:spPr>
        <p:txBody>
          <a:bodyPr/>
          <a:lstStyle/>
          <a:p>
            <a:r>
              <a:rPr lang="fr-FR" i="1" dirty="0"/>
              <a:t>Préciser la composition de votre équipe, ses professionnels (Métiers, statuts, organisation d’appartenance, …)</a:t>
            </a:r>
          </a:p>
        </p:txBody>
      </p:sp>
    </p:spTree>
    <p:extLst>
      <p:ext uri="{BB962C8B-B14F-4D97-AF65-F5344CB8AC3E}">
        <p14:creationId xmlns:p14="http://schemas.microsoft.com/office/powerpoint/2010/main" val="738942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E53E7FFC-7317-192C-F9E8-0CDDCA2ED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Contexte et environnement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0288D6A2-82F8-0471-12D8-1C141334F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50706"/>
            <a:ext cx="7886700" cy="5019533"/>
          </a:xfrm>
        </p:spPr>
        <p:txBody>
          <a:bodyPr/>
          <a:lstStyle/>
          <a:p>
            <a:r>
              <a:rPr lang="fr-FR" i="1" dirty="0"/>
              <a:t>Préciser le contexte dans lequel vous avez développé votre solution / outil ainsi que les enjeux associés</a:t>
            </a:r>
          </a:p>
        </p:txBody>
      </p:sp>
    </p:spTree>
    <p:extLst>
      <p:ext uri="{BB962C8B-B14F-4D97-AF65-F5344CB8AC3E}">
        <p14:creationId xmlns:p14="http://schemas.microsoft.com/office/powerpoint/2010/main" val="3227668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E53E7FFC-7317-192C-F9E8-0CDDCA2ED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Populations ciblées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0288D6A2-82F8-0471-12D8-1C141334F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60980"/>
            <a:ext cx="7886700" cy="5015983"/>
          </a:xfrm>
        </p:spPr>
        <p:txBody>
          <a:bodyPr/>
          <a:lstStyle/>
          <a:p>
            <a:r>
              <a:rPr lang="fr-FR" i="1" dirty="0"/>
              <a:t>Préciser le public cible ainsi que le nombre de patients ayant déjà bénéficié de votre solution / outil</a:t>
            </a:r>
          </a:p>
        </p:txBody>
      </p:sp>
    </p:spTree>
    <p:extLst>
      <p:ext uri="{BB962C8B-B14F-4D97-AF65-F5344CB8AC3E}">
        <p14:creationId xmlns:p14="http://schemas.microsoft.com/office/powerpoint/2010/main" val="1504524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E53E7FFC-7317-192C-F9E8-0CDDCA2ED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Présentation de votre solution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0288D6A2-82F8-0471-12D8-1C141334F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09609"/>
            <a:ext cx="7886700" cy="5067354"/>
          </a:xfrm>
        </p:spPr>
        <p:txBody>
          <a:bodyPr/>
          <a:lstStyle/>
          <a:p>
            <a:r>
              <a:rPr lang="fr-FR" i="1" dirty="0"/>
              <a:t>Préciser ses objectifs (à court, moyen et long terme) </a:t>
            </a:r>
          </a:p>
        </p:txBody>
      </p:sp>
    </p:spTree>
    <p:extLst>
      <p:ext uri="{BB962C8B-B14F-4D97-AF65-F5344CB8AC3E}">
        <p14:creationId xmlns:p14="http://schemas.microsoft.com/office/powerpoint/2010/main" val="2103944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E53E7FFC-7317-192C-F9E8-0CDDCA2ED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Présentation de votre solution</a:t>
            </a:r>
          </a:p>
        </p:txBody>
      </p:sp>
      <p:sp>
        <p:nvSpPr>
          <p:cNvPr id="8" name="Espace réservé du contenu 6">
            <a:extLst>
              <a:ext uri="{FF2B5EF4-FFF2-40B4-BE49-F238E27FC236}">
                <a16:creationId xmlns:a16="http://schemas.microsoft.com/office/drawing/2014/main" id="{073ED707-3240-F1E1-5368-AF29EB35B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89061"/>
            <a:ext cx="7886700" cy="5087902"/>
          </a:xfrm>
        </p:spPr>
        <p:txBody>
          <a:bodyPr/>
          <a:lstStyle/>
          <a:p>
            <a:r>
              <a:rPr lang="fr-FR" i="1" dirty="0"/>
              <a:t>Préciser les caractéristiques de votre solution et ses modalités pratiques de sa mise en œuvre </a:t>
            </a:r>
            <a:r>
              <a:rPr lang="fr-FR" sz="1800" i="1" dirty="0"/>
              <a:t>(Etapes, calendrier, organisation mise en place, supports utilisés pour les professionnels / pour les patients, besoins de formation, …)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728893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E53E7FFC-7317-192C-F9E8-0CDDCA2ED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Ressources nécessaires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0288D6A2-82F8-0471-12D8-1C141334F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81528"/>
            <a:ext cx="7886700" cy="4995435"/>
          </a:xfrm>
        </p:spPr>
        <p:txBody>
          <a:bodyPr/>
          <a:lstStyle/>
          <a:p>
            <a:r>
              <a:rPr lang="fr-FR" i="1" dirty="0"/>
              <a:t>Préciser la nature des ressources nécessaires à la mise en œuvre de votre solution / outil (Ressources humaines, matérielles et financières)</a:t>
            </a:r>
          </a:p>
        </p:txBody>
      </p:sp>
    </p:spTree>
    <p:extLst>
      <p:ext uri="{BB962C8B-B14F-4D97-AF65-F5344CB8AC3E}">
        <p14:creationId xmlns:p14="http://schemas.microsoft.com/office/powerpoint/2010/main" val="2248956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E53E7FFC-7317-192C-F9E8-0CDDCA2ED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Impacts quantitatifs et qualitatifs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0288D6A2-82F8-0471-12D8-1C141334F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50706"/>
            <a:ext cx="7886700" cy="5026257"/>
          </a:xfrm>
        </p:spPr>
        <p:txBody>
          <a:bodyPr/>
          <a:lstStyle/>
          <a:p>
            <a:r>
              <a:rPr lang="fr-FR" i="1" dirty="0"/>
              <a:t>Présenter vos résultats (indicateurs mis en place, le cas échéant)</a:t>
            </a:r>
          </a:p>
        </p:txBody>
      </p:sp>
    </p:spTree>
    <p:extLst>
      <p:ext uri="{BB962C8B-B14F-4D97-AF65-F5344CB8AC3E}">
        <p14:creationId xmlns:p14="http://schemas.microsoft.com/office/powerpoint/2010/main" val="10257001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nalisé 1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</TotalTime>
  <Words>364</Words>
  <Application>Microsoft Office PowerPoint</Application>
  <PresentationFormat>Affichage à l'écran (4:3)</PresentationFormat>
  <Paragraphs>33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Corbel</vt:lpstr>
      <vt:lpstr>Thème Office</vt:lpstr>
      <vt:lpstr>Conception personnalisée</vt:lpstr>
      <vt:lpstr>Mode d’emploi du kit de diapositives</vt:lpstr>
      <vt:lpstr>Nom de votre solution / Outils</vt:lpstr>
      <vt:lpstr>Présentation du porteur et de l’équipe</vt:lpstr>
      <vt:lpstr>Contexte et environnement</vt:lpstr>
      <vt:lpstr>Populations ciblées</vt:lpstr>
      <vt:lpstr>Présentation de votre solution</vt:lpstr>
      <vt:lpstr>Présentation de votre solution</vt:lpstr>
      <vt:lpstr>Ressources nécessaires</vt:lpstr>
      <vt:lpstr>Impacts quantitatifs et qualitatifs</vt:lpstr>
      <vt:lpstr>Le modèle économique de votre solution</vt:lpstr>
      <vt:lpstr>Votre retour d’expérience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 de votre solution / Outils</dc:title>
  <dc:creator>Delphine DUPE</dc:creator>
  <cp:lastModifiedBy>Delphine DUPE</cp:lastModifiedBy>
  <cp:revision>8</cp:revision>
  <dcterms:created xsi:type="dcterms:W3CDTF">2022-09-01T01:13:00Z</dcterms:created>
  <dcterms:modified xsi:type="dcterms:W3CDTF">2022-09-12T09:52:32Z</dcterms:modified>
</cp:coreProperties>
</file>